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80" r:id="rId5"/>
    <p:sldId id="257" r:id="rId6"/>
    <p:sldId id="293" r:id="rId7"/>
    <p:sldId id="294" r:id="rId8"/>
    <p:sldId id="292" r:id="rId9"/>
    <p:sldId id="295" r:id="rId10"/>
    <p:sldId id="291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Что надо иметь в презентации" id="{DC836934-64A2-4784-B1F9-62863A8F032D}">
          <p14:sldIdLst>
            <p14:sldId id="280"/>
          </p14:sldIdLst>
        </p14:section>
        <p14:section name="Цель проекта" id="{DE70B100-C8E7-4772-9C5C-002BFAB84B70}">
          <p14:sldIdLst>
            <p14:sldId id="257"/>
          </p14:sldIdLst>
        </p14:section>
        <p14:section name="Клеточные автоматы" id="{F2EF5B27-BCCE-4665-A23F-34753BC6B14A}">
          <p14:sldIdLst>
            <p14:sldId id="293"/>
          </p14:sldIdLst>
        </p14:section>
        <p14:section name="Алгоритм работы" id="{45127C6B-4062-4A8D-BCAA-AE3294826934}">
          <p14:sldIdLst>
            <p14:sldId id="294"/>
          </p14:sldIdLst>
        </p14:section>
        <p14:section name="Техническая часть" id="{02D0F74F-D5A1-46B3-9AB1-3EF9CBB415E4}">
          <p14:sldIdLst>
            <p14:sldId id="292"/>
          </p14:sldIdLst>
        </p14:section>
        <p14:section name="Доработки и пример" id="{D2C6ED2B-651B-44B4-A527-7F7620C30B80}">
          <p14:sldIdLst>
            <p14:sldId id="295"/>
          </p14:sldIdLst>
        </p14:section>
        <p14:section name="The end" id="{E989DF6D-0A09-408B-803C-F52968131686}">
          <p14:sldIdLst>
            <p14:sldId id="2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антелеев Матвей Дмитриевич" initials="ПМД" lastIdx="2" clrIdx="0">
    <p:extLst>
      <p:ext uri="{19B8F6BF-5375-455C-9EA6-DF929625EA0E}">
        <p15:presenceInfo xmlns:p15="http://schemas.microsoft.com/office/powerpoint/2012/main" userId="Пантелеев Матвей Дмитриевич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2A24"/>
    <a:srgbClr val="FFCC00"/>
    <a:srgbClr val="0033FF"/>
    <a:srgbClr val="A88800"/>
    <a:srgbClr val="008383"/>
    <a:srgbClr val="4CED4C"/>
    <a:srgbClr val="BCD400"/>
    <a:srgbClr val="D50000"/>
    <a:srgbClr val="0000DE"/>
    <a:srgbClr val="DD00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52B795-43A4-4692-87A8-BD568A160E93}" v="4" dt="2021-01-30T08:03:03.808"/>
    <p1510:client id="{C641C6AE-642A-42BD-878B-9901D213C2CE}" v="1940" dt="2021-01-30T16:31:53.4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26" y="8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gif>
</file>

<file path=ppt/media/image2.png>
</file>

<file path=ppt/media/image3.svg>
</file>

<file path=ppt/media/image4.gif>
</file>

<file path=ppt/media/image5.gif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B0D4A-8320-431E-A89E-7C6BA41FC038}" type="datetimeFigureOut">
              <a:rPr lang="ru-RU" smtClean="0"/>
              <a:t>06.03.2021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AE7A21-7D3E-4DA7-ABBD-552802D4F7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983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E7A21-7D3E-4DA7-ABBD-552802D4F7F4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9245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84528-A14E-4BE7-A05A-4FB2F3D66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FF4C6A-16FE-4878-A7F2-355A7BC13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2F9DE-52FD-495D-ACE2-D52E74460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574B7-7443-4C86-BA21-752EB1EBC14D}" type="datetime1">
              <a:rPr lang="ru-RU" smtClean="0"/>
              <a:t>06.03.2021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6B320-152C-45CF-B0E9-C6000C7E0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59074-C88C-4D17-A2D8-B6FCBD349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6254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AE721-00D4-46C1-AF88-F5AD74CAF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88C013-26AE-4019-A9E7-D3C36199C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02240-590B-48B8-8AEC-0B281577C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A442-C4B8-4F80-9CAC-69BA3D6CF50A}" type="datetime1">
              <a:rPr lang="ru-RU" smtClean="0"/>
              <a:t>06.03.2021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0CAB2-B015-4291-BAD3-E7D74CEEE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C66F7-46C7-41D3-9AC9-A745345D5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0059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94C300-AD44-442C-A7D8-4790F4E82C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C83AC0-CBC3-4819-B516-FCED8C01F0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49E10-8B0D-498B-BD86-2E8E72CE2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27A3D-8623-4FC1-BE81-496E84D4D947}" type="datetime1">
              <a:rPr lang="ru-RU" smtClean="0"/>
              <a:t>06.03.2021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B2DBA-7727-4AD8-AEB2-8F15CBAAC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8241-8C26-4001-AB43-781EEC3F7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50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C8C62-123C-4526-A30B-9229E4970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39F5A-8BB6-4F23-AE33-7F57E5F51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58143-4315-4852-B8A4-A8FA99F78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44721-0D5A-4E46-A1FE-36F1DA4F5AD7}" type="datetime1">
              <a:rPr lang="ru-RU" smtClean="0"/>
              <a:t>06.03.2021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15EDB-4BD8-4748-9013-C14AA4092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A01B9-BB0D-427B-940B-A6B37E181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6502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311D3-4723-4080-B7A8-6D48DBA18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9B4AC-911E-41F3-BC55-C42C63516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AA16F-A517-4673-B49B-47E4E4DA6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AA7B9-73A5-4BA3-9B95-53C11956CA66}" type="datetime1">
              <a:rPr lang="ru-RU" smtClean="0"/>
              <a:t>06.03.2021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27BD8-2ED6-4750-9D4C-7395A8AEE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5F22B-7EE5-4E1B-AE80-B14F46081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1334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C52-B35B-4698-A8BF-E6EFF7DCB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6D9D8-DFBD-48D7-99A7-FFD4A24042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7C50FC-3161-422B-B78D-B303D5B70B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8E7FDC-E0E0-496A-8AE9-C7571A3A0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6ED03-3F94-467F-94D1-C8488C1DC5D3}" type="datetime1">
              <a:rPr lang="ru-RU" smtClean="0"/>
              <a:t>06.03.2021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65440D-630B-4152-840D-141BAC244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8EDDF3-1026-427C-B088-3EE037686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8385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0213F-0E53-4F95-AA54-4CF771C73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31CDA-E792-44AA-A60B-F6FAD48B0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36E2CE-AD97-44AC-B7A7-CF62890052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22BA10-E4EA-4362-A35B-AFD92E34AB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5F7C38-096B-415C-99DD-61EE58BB79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1DF95-748A-45B4-9D13-E67DCCA9A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2562C-EA74-42A3-BF5E-707B337A4F58}" type="datetime1">
              <a:rPr lang="ru-RU" smtClean="0"/>
              <a:t>06.03.2021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E011D2-C6BC-4FF0-818D-2BDF43C5E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F1F9E2-F9F3-44F7-90A0-2C0BE3FCA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5965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C4268-8782-49A0-AB35-6912D19E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3C33FD-2952-421D-8DCA-99BF08615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6E53E-4396-4858-A841-B9B0D6224FED}" type="datetime1">
              <a:rPr lang="ru-RU" smtClean="0"/>
              <a:t>06.03.2021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50E65-5C26-4EC9-A798-873CF5EF3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5E68FE-2A41-4709-A1C3-7B9CC46E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1612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B95706-917D-4C51-AFEE-157E146F5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F8422-C234-404D-AF07-4BD43B5A5280}" type="datetime1">
              <a:rPr lang="ru-RU" smtClean="0"/>
              <a:t>06.03.2021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AA7A36-3A8A-4DE4-81FC-82DCEC648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1C4B9-7A70-4DA8-8A93-C76C6CC17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4812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68C57-E068-4863-A0A2-64A02CD4F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D1918-13C4-402F-A91F-E1351DDD4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FFE84-027E-45B2-ADA6-2FD0F515B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543EBF-5A9C-45E5-9624-099252620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65A88-2220-4955-8AF2-97D1092A916D}" type="datetime1">
              <a:rPr lang="ru-RU" smtClean="0"/>
              <a:t>06.03.2021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A86641-C8E9-49DA-8AA1-644B0672F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32F52A-A68D-430A-95C4-01D490EF7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786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365AC-ADC7-4335-A50F-6A5048EE0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271785-7A51-4F1F-9DB6-008AED6A10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E6FD90-CC72-45F7-B557-5F426B37CB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23B106-D200-4B2B-B8DE-3AC656E39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28DEC-0FAB-46C7-8E87-6DCCD91B665C}" type="datetime1">
              <a:rPr lang="ru-RU" smtClean="0"/>
              <a:t>06.03.2021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BDDD27-9351-441E-B677-464E594D2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27E1D-F265-4899-B512-32807B255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4445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505267-1637-4D31-AD78-191D3FCB6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E4C60C-AEAB-424F-AAFD-DA35C2A1E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E0502-3256-447A-94C2-60D43F5FE5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E20F9-DFF2-4F48-B8E3-9B3F5F8B9145}" type="datetime1">
              <a:rPr lang="ru-RU" smtClean="0"/>
              <a:t>06.03.2021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36DFF-B293-441A-997C-C526E32207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B3648-6C07-4F5B-9942-43724C98C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5A38E-8480-4277-B0E1-096D9376A2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914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ABC04F-97CD-4649-9ECB-A277FEB33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474" y="1347436"/>
            <a:ext cx="10539365" cy="1325563"/>
          </a:xfrm>
        </p:spPr>
        <p:txBody>
          <a:bodyPr>
            <a:normAutofit/>
          </a:bodyPr>
          <a:lstStyle/>
          <a:p>
            <a:r>
              <a:rPr lang="ru-RU" dirty="0"/>
              <a:t>Проект «искусственная жизнь» с использованием библиотеки </a:t>
            </a:r>
            <a:r>
              <a:rPr lang="en-US" dirty="0"/>
              <a:t>PyGame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EE9C5D6-5AA1-4227-B989-698970391907}"/>
              </a:ext>
            </a:extLst>
          </p:cNvPr>
          <p:cNvSpPr/>
          <p:nvPr/>
        </p:nvSpPr>
        <p:spPr>
          <a:xfrm>
            <a:off x="264157" y="2781418"/>
            <a:ext cx="9180000" cy="75600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321109-0481-43A2-9828-6D3B0CD1BA84}"/>
              </a:ext>
            </a:extLst>
          </p:cNvPr>
          <p:cNvSpPr txBox="1"/>
          <p:nvPr/>
        </p:nvSpPr>
        <p:spPr>
          <a:xfrm>
            <a:off x="3190356" y="5230109"/>
            <a:ext cx="58112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Выполнил Пантелеев М.Д., ученик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86B5EDC7-D705-413C-85C5-B9E8FA6A03C4}"/>
              </a:ext>
            </a:extLst>
          </p:cNvPr>
          <p:cNvSpPr/>
          <p:nvPr/>
        </p:nvSpPr>
        <p:spPr>
          <a:xfrm>
            <a:off x="264157" y="1227781"/>
            <a:ext cx="10620000" cy="75600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8215DA9-849D-462E-AA90-C90FF6D66C09}"/>
              </a:ext>
            </a:extLst>
          </p:cNvPr>
          <p:cNvSpPr/>
          <p:nvPr/>
        </p:nvSpPr>
        <p:spPr>
          <a:xfrm>
            <a:off x="-1" y="6672517"/>
            <a:ext cx="12192000" cy="185483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D4B282-C701-4AB3-8311-326F0C2F6C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354" y="5833322"/>
            <a:ext cx="3183292" cy="62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341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2FE50-73E2-4C22-BE1F-E24C68BDB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757DC-D7F1-434A-A77E-8BC8C66D6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17793"/>
            <a:ext cx="10084266" cy="22142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4000" dirty="0">
                <a:ea typeface="Calibri" panose="020F0502020204030204" pitchFamily="34" charset="0"/>
                <a:cs typeface="Times New Roman" panose="02020603050405020304" pitchFamily="18" charset="0"/>
              </a:rPr>
              <a:t>Симуляция эволюции и жизни клеток в замкнутой системе – поле 180х96 клеток.</a:t>
            </a:r>
            <a:endParaRPr lang="ru-RU" sz="4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ACDDB45-DF1A-46DC-BAB4-CD37B5C97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2</a:t>
            </a:fld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ED8958B-2947-4C05-9A21-F0BD1BF842C7}"/>
              </a:ext>
            </a:extLst>
          </p:cNvPr>
          <p:cNvSpPr/>
          <p:nvPr/>
        </p:nvSpPr>
        <p:spPr>
          <a:xfrm>
            <a:off x="300369" y="1453659"/>
            <a:ext cx="7200000" cy="75600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5884F70-1506-4FFC-92A6-828F751A8074}"/>
              </a:ext>
            </a:extLst>
          </p:cNvPr>
          <p:cNvSpPr/>
          <p:nvPr/>
        </p:nvSpPr>
        <p:spPr>
          <a:xfrm>
            <a:off x="2161868" y="6721475"/>
            <a:ext cx="7868264" cy="136525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 descr="Буфер обмена со смешанным содержимым со сплошной заливкой">
            <a:extLst>
              <a:ext uri="{FF2B5EF4-FFF2-40B4-BE49-F238E27FC236}">
                <a16:creationId xmlns:a16="http://schemas.microsoft.com/office/drawing/2014/main" id="{A328A1CF-ECE9-4970-8593-0D3D3A38B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43427" y="638163"/>
            <a:ext cx="801329" cy="80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844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2FE50-73E2-4C22-BE1F-E24C68BDB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Клеточные автоматы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ACDDB45-DF1A-46DC-BAB4-CD37B5C97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3</a:t>
            </a:fld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ED8958B-2947-4C05-9A21-F0BD1BF842C7}"/>
              </a:ext>
            </a:extLst>
          </p:cNvPr>
          <p:cNvSpPr/>
          <p:nvPr/>
        </p:nvSpPr>
        <p:spPr>
          <a:xfrm>
            <a:off x="300369" y="1453659"/>
            <a:ext cx="7200000" cy="75600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5884F70-1506-4FFC-92A6-828F751A8074}"/>
              </a:ext>
            </a:extLst>
          </p:cNvPr>
          <p:cNvSpPr/>
          <p:nvPr/>
        </p:nvSpPr>
        <p:spPr>
          <a:xfrm>
            <a:off x="2161868" y="6721475"/>
            <a:ext cx="7868264" cy="136525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5C290194-AA12-41C3-876F-6EAC37A02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" r="548" b="681"/>
          <a:stretch/>
        </p:blipFill>
        <p:spPr>
          <a:xfrm>
            <a:off x="828000" y="2141537"/>
            <a:ext cx="4037627" cy="4032251"/>
          </a:xfrm>
          <a:effectLst>
            <a:outerShdw blurRad="190500" algn="ctr" rotWithShape="0">
              <a:srgbClr val="000000">
                <a:alpha val="70000"/>
              </a:srgbClr>
            </a:outerShdw>
          </a:effectLst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3DAD43A-4D65-4400-BDBF-544823465D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694"/>
          <a:stretch/>
        </p:blipFill>
        <p:spPr>
          <a:xfrm>
            <a:off x="7020000" y="2141537"/>
            <a:ext cx="4287974" cy="4032000"/>
          </a:xfrm>
          <a:prstGeom prst="rect">
            <a:avLst/>
          </a:prstGeom>
          <a:solidFill>
            <a:schemeClr val="bg1"/>
          </a:solidFill>
          <a:effectLst>
            <a:outerShdw blurRad="190500" algn="ctr" rotWithShape="0">
              <a:srgbClr val="000000">
                <a:alpha val="70000"/>
              </a:srgbClr>
            </a:outerShdw>
          </a:effectLst>
        </p:spPr>
      </p:pic>
      <p:pic>
        <p:nvPicPr>
          <p:cNvPr id="15" name="Рисунок 14" descr="Лампочка и шестеренка со сплошной заливкой">
            <a:extLst>
              <a:ext uri="{FF2B5EF4-FFF2-40B4-BE49-F238E27FC236}">
                <a16:creationId xmlns:a16="http://schemas.microsoft.com/office/drawing/2014/main" id="{6FC6DA8A-0DF5-4BF7-86A8-522CEE2C50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4800" y="6372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52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6604C-9FEB-4470-82E2-82435178F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клеток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ABDF99B-03B4-4A66-9610-8780878BE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4</a:t>
            </a:fld>
            <a:endParaRPr lang="ru-RU"/>
          </a:p>
        </p:txBody>
      </p:sp>
      <p:pic>
        <p:nvPicPr>
          <p:cNvPr id="8" name="Рисунок 7" descr="Процессор со сплошной заливкой">
            <a:extLst>
              <a:ext uri="{FF2B5EF4-FFF2-40B4-BE49-F238E27FC236}">
                <a16:creationId xmlns:a16="http://schemas.microsoft.com/office/drawing/2014/main" id="{B49ADC7E-1D2C-4AF8-A309-F3AD8F26E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44800" y="637200"/>
            <a:ext cx="914400" cy="9144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AF282B7-8746-4D64-856E-3E4DE262025F}"/>
              </a:ext>
            </a:extLst>
          </p:cNvPr>
          <p:cNvSpPr/>
          <p:nvPr/>
        </p:nvSpPr>
        <p:spPr>
          <a:xfrm>
            <a:off x="2161868" y="6721475"/>
            <a:ext cx="7868264" cy="136525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9943D57-02BB-49C2-BA74-809647093BB0}"/>
              </a:ext>
            </a:extLst>
          </p:cNvPr>
          <p:cNvSpPr/>
          <p:nvPr/>
        </p:nvSpPr>
        <p:spPr>
          <a:xfrm>
            <a:off x="300369" y="1453659"/>
            <a:ext cx="7200000" cy="75600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E9AE6D3-DAF9-466B-B13F-0AE78C49D56D}"/>
              </a:ext>
            </a:extLst>
          </p:cNvPr>
          <p:cNvSpPr/>
          <p:nvPr/>
        </p:nvSpPr>
        <p:spPr>
          <a:xfrm>
            <a:off x="1943947" y="3352641"/>
            <a:ext cx="853440" cy="8534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82F4260A-8061-45AD-B908-C3A8307351CC}"/>
              </a:ext>
            </a:extLst>
          </p:cNvPr>
          <p:cNvSpPr/>
          <p:nvPr/>
        </p:nvSpPr>
        <p:spPr>
          <a:xfrm>
            <a:off x="1943947" y="249920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2EE1F233-5E91-4C6D-85E0-712EA5E53753}"/>
              </a:ext>
            </a:extLst>
          </p:cNvPr>
          <p:cNvSpPr/>
          <p:nvPr/>
        </p:nvSpPr>
        <p:spPr>
          <a:xfrm>
            <a:off x="2797387" y="249920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D058458D-B1D4-461E-A8CC-B8F128BA5D62}"/>
              </a:ext>
            </a:extLst>
          </p:cNvPr>
          <p:cNvSpPr/>
          <p:nvPr/>
        </p:nvSpPr>
        <p:spPr>
          <a:xfrm>
            <a:off x="2797387" y="335264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05E378A1-81BA-4833-8896-6BE1B3FB640E}"/>
              </a:ext>
            </a:extLst>
          </p:cNvPr>
          <p:cNvSpPr/>
          <p:nvPr/>
        </p:nvSpPr>
        <p:spPr>
          <a:xfrm>
            <a:off x="2797387" y="420608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E706407B-8805-4975-B0DF-13E95485BB2D}"/>
              </a:ext>
            </a:extLst>
          </p:cNvPr>
          <p:cNvSpPr/>
          <p:nvPr/>
        </p:nvSpPr>
        <p:spPr>
          <a:xfrm>
            <a:off x="1943947" y="420608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429CA4FB-E582-46D1-AAAC-1D91CC36A80F}"/>
              </a:ext>
            </a:extLst>
          </p:cNvPr>
          <p:cNvSpPr/>
          <p:nvPr/>
        </p:nvSpPr>
        <p:spPr>
          <a:xfrm>
            <a:off x="1090507" y="335264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999D91A3-31F6-422C-BEC6-8DEAA115C8D8}"/>
              </a:ext>
            </a:extLst>
          </p:cNvPr>
          <p:cNvSpPr/>
          <p:nvPr/>
        </p:nvSpPr>
        <p:spPr>
          <a:xfrm>
            <a:off x="1090507" y="249920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DAD99DFB-442C-45F5-80E6-4649CF461A42}"/>
              </a:ext>
            </a:extLst>
          </p:cNvPr>
          <p:cNvSpPr/>
          <p:nvPr/>
        </p:nvSpPr>
        <p:spPr>
          <a:xfrm>
            <a:off x="1090507" y="420608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D0396286-7E7C-44E5-94D6-2D987E3FCDCB}"/>
              </a:ext>
            </a:extLst>
          </p:cNvPr>
          <p:cNvSpPr/>
          <p:nvPr/>
        </p:nvSpPr>
        <p:spPr>
          <a:xfrm>
            <a:off x="5537201" y="249920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25</a:t>
            </a: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382A0301-DAA9-49F5-AD58-C98D47826ADB}"/>
              </a:ext>
            </a:extLst>
          </p:cNvPr>
          <p:cNvSpPr/>
          <p:nvPr/>
        </p:nvSpPr>
        <p:spPr>
          <a:xfrm>
            <a:off x="6390641" y="249920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28</a:t>
            </a: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B59F7CA-78F8-4384-AE02-4C94A23EC0C4}"/>
              </a:ext>
            </a:extLst>
          </p:cNvPr>
          <p:cNvSpPr/>
          <p:nvPr/>
        </p:nvSpPr>
        <p:spPr>
          <a:xfrm>
            <a:off x="7244081" y="249920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4315A165-F406-47A8-AD72-71DCF1BF2E8F}"/>
              </a:ext>
            </a:extLst>
          </p:cNvPr>
          <p:cNvSpPr/>
          <p:nvPr/>
        </p:nvSpPr>
        <p:spPr>
          <a:xfrm>
            <a:off x="8097521" y="249920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29</a:t>
            </a: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AA5ABAF8-8EBF-4FC1-B3B4-8776175D84CD}"/>
              </a:ext>
            </a:extLst>
          </p:cNvPr>
          <p:cNvSpPr/>
          <p:nvPr/>
        </p:nvSpPr>
        <p:spPr>
          <a:xfrm>
            <a:off x="8954349" y="249920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244477F4-C38F-4034-B5D8-3FD78E8E23DE}"/>
              </a:ext>
            </a:extLst>
          </p:cNvPr>
          <p:cNvSpPr/>
          <p:nvPr/>
        </p:nvSpPr>
        <p:spPr>
          <a:xfrm>
            <a:off x="9804401" y="2499201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41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2489D5E0-C228-4839-9786-21C58E0EF918}"/>
              </a:ext>
            </a:extLst>
          </p:cNvPr>
          <p:cNvSpPr/>
          <p:nvPr/>
        </p:nvSpPr>
        <p:spPr>
          <a:xfrm>
            <a:off x="5537201" y="335065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19</a:t>
            </a: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44EB1E1A-A680-4CC5-A901-F0A1335C7458}"/>
              </a:ext>
            </a:extLst>
          </p:cNvPr>
          <p:cNvSpPr/>
          <p:nvPr/>
        </p:nvSpPr>
        <p:spPr>
          <a:xfrm>
            <a:off x="6390641" y="335065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35</a:t>
            </a: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702B4721-DA72-48E0-A009-4C52FAA1E277}"/>
              </a:ext>
            </a:extLst>
          </p:cNvPr>
          <p:cNvSpPr/>
          <p:nvPr/>
        </p:nvSpPr>
        <p:spPr>
          <a:xfrm>
            <a:off x="7244081" y="335065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13</a:t>
            </a:r>
          </a:p>
        </p:txBody>
      </p: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E60FE001-35D9-4C81-8D97-CFEA06BCAA5C}"/>
              </a:ext>
            </a:extLst>
          </p:cNvPr>
          <p:cNvSpPr/>
          <p:nvPr/>
        </p:nvSpPr>
        <p:spPr>
          <a:xfrm>
            <a:off x="8097521" y="335065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12</a:t>
            </a:r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02FCC718-9ACC-4BC3-86D6-464A23FDCC9F}"/>
              </a:ext>
            </a:extLst>
          </p:cNvPr>
          <p:cNvSpPr/>
          <p:nvPr/>
        </p:nvSpPr>
        <p:spPr>
          <a:xfrm>
            <a:off x="8954349" y="335065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55</a:t>
            </a: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74846987-4764-4CA6-A1C3-8A0C539D510C}"/>
              </a:ext>
            </a:extLst>
          </p:cNvPr>
          <p:cNvSpPr/>
          <p:nvPr/>
        </p:nvSpPr>
        <p:spPr>
          <a:xfrm>
            <a:off x="9804401" y="335065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6FF357F5-6003-4C1A-97CE-6F94AF2B7B5C}"/>
              </a:ext>
            </a:extLst>
          </p:cNvPr>
          <p:cNvSpPr/>
          <p:nvPr/>
        </p:nvSpPr>
        <p:spPr>
          <a:xfrm>
            <a:off x="5537201" y="420409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34</a:t>
            </a:r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10103B9C-DE96-4A64-BDC4-6E8A55997CAA}"/>
              </a:ext>
            </a:extLst>
          </p:cNvPr>
          <p:cNvSpPr/>
          <p:nvPr/>
        </p:nvSpPr>
        <p:spPr>
          <a:xfrm>
            <a:off x="6390641" y="420409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7AF7D10A-2BC5-4905-92A1-D60FCE08BC5C}"/>
              </a:ext>
            </a:extLst>
          </p:cNvPr>
          <p:cNvSpPr/>
          <p:nvPr/>
        </p:nvSpPr>
        <p:spPr>
          <a:xfrm>
            <a:off x="7244081" y="420409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EE19A3AF-0258-46BF-97C9-E8C0F18572B4}"/>
              </a:ext>
            </a:extLst>
          </p:cNvPr>
          <p:cNvSpPr/>
          <p:nvPr/>
        </p:nvSpPr>
        <p:spPr>
          <a:xfrm>
            <a:off x="8097521" y="420409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chemeClr val="tx1"/>
                </a:solidFill>
              </a:rPr>
              <a:t>…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AEC60309-5161-4921-A1BF-DA55F3E2BC11}"/>
              </a:ext>
            </a:extLst>
          </p:cNvPr>
          <p:cNvSpPr/>
          <p:nvPr/>
        </p:nvSpPr>
        <p:spPr>
          <a:xfrm>
            <a:off x="8954349" y="420409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AB7BF56D-CCA1-42DE-A096-79E8A87C4871}"/>
              </a:ext>
            </a:extLst>
          </p:cNvPr>
          <p:cNvSpPr/>
          <p:nvPr/>
        </p:nvSpPr>
        <p:spPr>
          <a:xfrm>
            <a:off x="9804401" y="4204096"/>
            <a:ext cx="853440" cy="853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chemeClr val="tx1"/>
                </a:solidFill>
              </a:rPr>
              <a:t>64</a:t>
            </a:r>
          </a:p>
        </p:txBody>
      </p:sp>
      <p:pic>
        <p:nvPicPr>
          <p:cNvPr id="61" name="Рисунок 60">
            <a:extLst>
              <a:ext uri="{FF2B5EF4-FFF2-40B4-BE49-F238E27FC236}">
                <a16:creationId xmlns:a16="http://schemas.microsoft.com/office/drawing/2014/main" id="{B464EA96-3634-427D-86EB-E607010AAF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575" y="3350896"/>
            <a:ext cx="853200" cy="8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492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42A2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C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42A2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10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42A2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1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C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42A2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1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10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42A2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2FE50-73E2-4C22-BE1F-E24C68BDB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ACDDB45-DF1A-46DC-BAB4-CD37B5C97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5</a:t>
            </a:fld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ED8958B-2947-4C05-9A21-F0BD1BF842C7}"/>
              </a:ext>
            </a:extLst>
          </p:cNvPr>
          <p:cNvSpPr/>
          <p:nvPr/>
        </p:nvSpPr>
        <p:spPr>
          <a:xfrm>
            <a:off x="300369" y="1453659"/>
            <a:ext cx="7200000" cy="75600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5884F70-1506-4FFC-92A6-828F751A8074}"/>
              </a:ext>
            </a:extLst>
          </p:cNvPr>
          <p:cNvSpPr/>
          <p:nvPr/>
        </p:nvSpPr>
        <p:spPr>
          <a:xfrm>
            <a:off x="2161868" y="6721475"/>
            <a:ext cx="7868264" cy="136525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4C7F9527-6D4D-4AFE-B1D5-4711E6B16D64}"/>
              </a:ext>
            </a:extLst>
          </p:cNvPr>
          <p:cNvGrpSpPr/>
          <p:nvPr/>
        </p:nvGrpSpPr>
        <p:grpSpPr>
          <a:xfrm>
            <a:off x="1690396" y="2152261"/>
            <a:ext cx="2732314" cy="679580"/>
            <a:chOff x="838200" y="2152261"/>
            <a:chExt cx="2732314" cy="679580"/>
          </a:xfrm>
        </p:grpSpPr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9D060EFB-16DF-4E8C-85DB-4F939F58EF3C}"/>
                </a:ext>
              </a:extLst>
            </p:cNvPr>
            <p:cNvGrpSpPr/>
            <p:nvPr/>
          </p:nvGrpSpPr>
          <p:grpSpPr>
            <a:xfrm>
              <a:off x="838200" y="2152261"/>
              <a:ext cx="679580" cy="679580"/>
              <a:chOff x="838200" y="2152261"/>
              <a:chExt cx="679580" cy="679580"/>
            </a:xfrm>
          </p:grpSpPr>
          <p:sp>
            <p:nvSpPr>
              <p:cNvPr id="10" name="Овал 9">
                <a:extLst>
                  <a:ext uri="{FF2B5EF4-FFF2-40B4-BE49-F238E27FC236}">
                    <a16:creationId xmlns:a16="http://schemas.microsoft.com/office/drawing/2014/main" id="{5A18A373-BCEC-4749-9C13-9397B7886561}"/>
                  </a:ext>
                </a:extLst>
              </p:cNvPr>
              <p:cNvSpPr/>
              <p:nvPr/>
            </p:nvSpPr>
            <p:spPr>
              <a:xfrm>
                <a:off x="838200" y="2152261"/>
                <a:ext cx="679580" cy="679580"/>
              </a:xfrm>
              <a:prstGeom prst="ellipse">
                <a:avLst/>
              </a:prstGeom>
              <a:solidFill>
                <a:srgbClr val="FFCC00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1" name="Знак умножения 10">
                <a:extLst>
                  <a:ext uri="{FF2B5EF4-FFF2-40B4-BE49-F238E27FC236}">
                    <a16:creationId xmlns:a16="http://schemas.microsoft.com/office/drawing/2014/main" id="{5BB6AF75-DE22-45C6-9642-874582F208C8}"/>
                  </a:ext>
                </a:extLst>
              </p:cNvPr>
              <p:cNvSpPr/>
              <p:nvPr/>
            </p:nvSpPr>
            <p:spPr>
              <a:xfrm>
                <a:off x="897294" y="2211355"/>
                <a:ext cx="561392" cy="561392"/>
              </a:xfrm>
              <a:prstGeom prst="mathMultiply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6957E4-1F81-4B55-A255-A90541B4174F}"/>
                </a:ext>
              </a:extLst>
            </p:cNvPr>
            <p:cNvSpPr txBox="1"/>
            <p:nvPr/>
          </p:nvSpPr>
          <p:spPr>
            <a:xfrm>
              <a:off x="1576874" y="2234230"/>
              <a:ext cx="199364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800" dirty="0"/>
                <a:t>BOT.PY</a:t>
              </a:r>
              <a:endParaRPr lang="ru-RU" sz="2800" dirty="0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DEE0A7A6-89EA-4F19-8558-C28A1845373B}"/>
              </a:ext>
            </a:extLst>
          </p:cNvPr>
          <p:cNvGrpSpPr/>
          <p:nvPr/>
        </p:nvGrpSpPr>
        <p:grpSpPr>
          <a:xfrm>
            <a:off x="1690397" y="3293414"/>
            <a:ext cx="2775857" cy="679580"/>
            <a:chOff x="838200" y="2152261"/>
            <a:chExt cx="2775857" cy="679580"/>
          </a:xfrm>
        </p:grpSpPr>
        <p:grpSp>
          <p:nvGrpSpPr>
            <p:cNvPr id="19" name="Группа 18">
              <a:extLst>
                <a:ext uri="{FF2B5EF4-FFF2-40B4-BE49-F238E27FC236}">
                  <a16:creationId xmlns:a16="http://schemas.microsoft.com/office/drawing/2014/main" id="{B7D5FAB8-8FB6-4505-B99F-4A6F31047F24}"/>
                </a:ext>
              </a:extLst>
            </p:cNvPr>
            <p:cNvGrpSpPr/>
            <p:nvPr/>
          </p:nvGrpSpPr>
          <p:grpSpPr>
            <a:xfrm>
              <a:off x="838200" y="2152261"/>
              <a:ext cx="679580" cy="679580"/>
              <a:chOff x="838200" y="2152261"/>
              <a:chExt cx="679580" cy="679580"/>
            </a:xfrm>
          </p:grpSpPr>
          <p:sp>
            <p:nvSpPr>
              <p:cNvPr id="21" name="Овал 20">
                <a:extLst>
                  <a:ext uri="{FF2B5EF4-FFF2-40B4-BE49-F238E27FC236}">
                    <a16:creationId xmlns:a16="http://schemas.microsoft.com/office/drawing/2014/main" id="{6D0FB37D-A67B-4B0F-A67D-7E3E0F6C8DF3}"/>
                  </a:ext>
                </a:extLst>
              </p:cNvPr>
              <p:cNvSpPr/>
              <p:nvPr/>
            </p:nvSpPr>
            <p:spPr>
              <a:xfrm>
                <a:off x="838200" y="2152261"/>
                <a:ext cx="679580" cy="679580"/>
              </a:xfrm>
              <a:prstGeom prst="ellipse">
                <a:avLst/>
              </a:prstGeom>
              <a:solidFill>
                <a:srgbClr val="FFCC00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22" name="Знак умножения 21">
                <a:extLst>
                  <a:ext uri="{FF2B5EF4-FFF2-40B4-BE49-F238E27FC236}">
                    <a16:creationId xmlns:a16="http://schemas.microsoft.com/office/drawing/2014/main" id="{7931B2B0-77CF-433E-AA36-1611EDE8CD8F}"/>
                  </a:ext>
                </a:extLst>
              </p:cNvPr>
              <p:cNvSpPr/>
              <p:nvPr/>
            </p:nvSpPr>
            <p:spPr>
              <a:xfrm>
                <a:off x="897294" y="2211355"/>
                <a:ext cx="561392" cy="561392"/>
              </a:xfrm>
              <a:prstGeom prst="mathMultiply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E3C533F-E63D-4930-8D25-4872EBFFFDAE}"/>
                </a:ext>
              </a:extLst>
            </p:cNvPr>
            <p:cNvSpPr txBox="1"/>
            <p:nvPr/>
          </p:nvSpPr>
          <p:spPr>
            <a:xfrm>
              <a:off x="1576874" y="2234230"/>
              <a:ext cx="20371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800" dirty="0"/>
                <a:t>FRONT.PY</a:t>
              </a:r>
              <a:endParaRPr lang="ru-RU" sz="2800" dirty="0"/>
            </a:p>
          </p:txBody>
        </p:sp>
      </p:grp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2D879C0A-3941-48AA-A69E-5F537B2F6E6A}"/>
              </a:ext>
            </a:extLst>
          </p:cNvPr>
          <p:cNvGrpSpPr/>
          <p:nvPr/>
        </p:nvGrpSpPr>
        <p:grpSpPr>
          <a:xfrm>
            <a:off x="7725747" y="2152261"/>
            <a:ext cx="2775857" cy="679580"/>
            <a:chOff x="838200" y="2152261"/>
            <a:chExt cx="2775857" cy="679580"/>
          </a:xfrm>
        </p:grpSpPr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id="{B8856169-91C4-41E6-9A0E-B4D0F4BDFAAD}"/>
                </a:ext>
              </a:extLst>
            </p:cNvPr>
            <p:cNvGrpSpPr/>
            <p:nvPr/>
          </p:nvGrpSpPr>
          <p:grpSpPr>
            <a:xfrm>
              <a:off x="838200" y="2152261"/>
              <a:ext cx="679580" cy="679580"/>
              <a:chOff x="838200" y="2152261"/>
              <a:chExt cx="679580" cy="679580"/>
            </a:xfrm>
          </p:grpSpPr>
          <p:sp>
            <p:nvSpPr>
              <p:cNvPr id="25" name="Овал 24">
                <a:extLst>
                  <a:ext uri="{FF2B5EF4-FFF2-40B4-BE49-F238E27FC236}">
                    <a16:creationId xmlns:a16="http://schemas.microsoft.com/office/drawing/2014/main" id="{EEF64116-8B5C-4D7E-BC2B-5066487D8340}"/>
                  </a:ext>
                </a:extLst>
              </p:cNvPr>
              <p:cNvSpPr/>
              <p:nvPr/>
            </p:nvSpPr>
            <p:spPr>
              <a:xfrm>
                <a:off x="838200" y="2152261"/>
                <a:ext cx="679580" cy="679580"/>
              </a:xfrm>
              <a:prstGeom prst="ellipse">
                <a:avLst/>
              </a:prstGeom>
              <a:solidFill>
                <a:srgbClr val="FFCC00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26" name="Знак умножения 25">
                <a:extLst>
                  <a:ext uri="{FF2B5EF4-FFF2-40B4-BE49-F238E27FC236}">
                    <a16:creationId xmlns:a16="http://schemas.microsoft.com/office/drawing/2014/main" id="{BD676616-3D24-4862-BA1E-7D135A06DF27}"/>
                  </a:ext>
                </a:extLst>
              </p:cNvPr>
              <p:cNvSpPr/>
              <p:nvPr/>
            </p:nvSpPr>
            <p:spPr>
              <a:xfrm>
                <a:off x="897294" y="2211355"/>
                <a:ext cx="561392" cy="561392"/>
              </a:xfrm>
              <a:prstGeom prst="mathMultiply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2A47AF6-3DD9-4F9D-BE24-BEFF5B3361A0}"/>
                </a:ext>
              </a:extLst>
            </p:cNvPr>
            <p:cNvSpPr txBox="1"/>
            <p:nvPr/>
          </p:nvSpPr>
          <p:spPr>
            <a:xfrm>
              <a:off x="1576874" y="2234230"/>
              <a:ext cx="20371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800" dirty="0"/>
                <a:t>SAVER.PY</a:t>
              </a:r>
              <a:endParaRPr lang="ru-RU" sz="2800" dirty="0"/>
            </a:p>
          </p:txBody>
        </p:sp>
      </p:grp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98CA16F1-9E6A-47A0-B805-F820C712E0F4}"/>
              </a:ext>
            </a:extLst>
          </p:cNvPr>
          <p:cNvGrpSpPr/>
          <p:nvPr/>
        </p:nvGrpSpPr>
        <p:grpSpPr>
          <a:xfrm>
            <a:off x="7725747" y="3293414"/>
            <a:ext cx="4689408" cy="679580"/>
            <a:chOff x="838200" y="2152261"/>
            <a:chExt cx="4689408" cy="679580"/>
          </a:xfrm>
        </p:grpSpPr>
        <p:grpSp>
          <p:nvGrpSpPr>
            <p:cNvPr id="28" name="Группа 27">
              <a:extLst>
                <a:ext uri="{FF2B5EF4-FFF2-40B4-BE49-F238E27FC236}">
                  <a16:creationId xmlns:a16="http://schemas.microsoft.com/office/drawing/2014/main" id="{F089BF96-F0B8-4F10-9017-139EDA5C3D2E}"/>
                </a:ext>
              </a:extLst>
            </p:cNvPr>
            <p:cNvGrpSpPr/>
            <p:nvPr/>
          </p:nvGrpSpPr>
          <p:grpSpPr>
            <a:xfrm>
              <a:off x="838200" y="2152261"/>
              <a:ext cx="679580" cy="679580"/>
              <a:chOff x="838200" y="2152261"/>
              <a:chExt cx="679580" cy="679580"/>
            </a:xfrm>
          </p:grpSpPr>
          <p:sp>
            <p:nvSpPr>
              <p:cNvPr id="30" name="Овал 29">
                <a:extLst>
                  <a:ext uri="{FF2B5EF4-FFF2-40B4-BE49-F238E27FC236}">
                    <a16:creationId xmlns:a16="http://schemas.microsoft.com/office/drawing/2014/main" id="{5801C873-3828-41FF-841A-081D0FC34D04}"/>
                  </a:ext>
                </a:extLst>
              </p:cNvPr>
              <p:cNvSpPr/>
              <p:nvPr/>
            </p:nvSpPr>
            <p:spPr>
              <a:xfrm>
                <a:off x="838200" y="2152261"/>
                <a:ext cx="679580" cy="679580"/>
              </a:xfrm>
              <a:prstGeom prst="ellipse">
                <a:avLst/>
              </a:prstGeom>
              <a:solidFill>
                <a:srgbClr val="FFCC00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31" name="Знак умножения 30">
                <a:extLst>
                  <a:ext uri="{FF2B5EF4-FFF2-40B4-BE49-F238E27FC236}">
                    <a16:creationId xmlns:a16="http://schemas.microsoft.com/office/drawing/2014/main" id="{3EAD94DB-2965-4B58-B9D1-7BD1F3F52BBD}"/>
                  </a:ext>
                </a:extLst>
              </p:cNvPr>
              <p:cNvSpPr/>
              <p:nvPr/>
            </p:nvSpPr>
            <p:spPr>
              <a:xfrm>
                <a:off x="897294" y="2211355"/>
                <a:ext cx="561392" cy="561392"/>
              </a:xfrm>
              <a:prstGeom prst="mathMultiply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4CA0659-E268-480F-95CF-744359F454FF}"/>
                </a:ext>
              </a:extLst>
            </p:cNvPr>
            <p:cNvSpPr txBox="1"/>
            <p:nvPr/>
          </p:nvSpPr>
          <p:spPr>
            <a:xfrm>
              <a:off x="1582315" y="2237978"/>
              <a:ext cx="394529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800" dirty="0"/>
                <a:t>SAVES_PLAYER.PY</a:t>
              </a:r>
              <a:endParaRPr lang="ru-RU" sz="2800" dirty="0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6F1B4E10-70D4-46D0-B1C0-2B791275D5EF}"/>
              </a:ext>
            </a:extLst>
          </p:cNvPr>
          <p:cNvGrpSpPr/>
          <p:nvPr/>
        </p:nvGrpSpPr>
        <p:grpSpPr>
          <a:xfrm>
            <a:off x="1690396" y="4457442"/>
            <a:ext cx="2775857" cy="679580"/>
            <a:chOff x="838200" y="2152261"/>
            <a:chExt cx="2775857" cy="679580"/>
          </a:xfrm>
        </p:grpSpPr>
        <p:grpSp>
          <p:nvGrpSpPr>
            <p:cNvPr id="33" name="Группа 32">
              <a:extLst>
                <a:ext uri="{FF2B5EF4-FFF2-40B4-BE49-F238E27FC236}">
                  <a16:creationId xmlns:a16="http://schemas.microsoft.com/office/drawing/2014/main" id="{8EB16E30-7FFE-4D49-BDC4-D1D94540DECB}"/>
                </a:ext>
              </a:extLst>
            </p:cNvPr>
            <p:cNvGrpSpPr/>
            <p:nvPr/>
          </p:nvGrpSpPr>
          <p:grpSpPr>
            <a:xfrm>
              <a:off x="838200" y="2152261"/>
              <a:ext cx="679580" cy="679580"/>
              <a:chOff x="838200" y="2152261"/>
              <a:chExt cx="679580" cy="679580"/>
            </a:xfrm>
          </p:grpSpPr>
          <p:sp>
            <p:nvSpPr>
              <p:cNvPr id="35" name="Овал 34">
                <a:extLst>
                  <a:ext uri="{FF2B5EF4-FFF2-40B4-BE49-F238E27FC236}">
                    <a16:creationId xmlns:a16="http://schemas.microsoft.com/office/drawing/2014/main" id="{1364A0B2-DB40-4B87-AEED-37FD9E04B3A9}"/>
                  </a:ext>
                </a:extLst>
              </p:cNvPr>
              <p:cNvSpPr/>
              <p:nvPr/>
            </p:nvSpPr>
            <p:spPr>
              <a:xfrm>
                <a:off x="838200" y="2152261"/>
                <a:ext cx="679580" cy="679580"/>
              </a:xfrm>
              <a:prstGeom prst="ellipse">
                <a:avLst/>
              </a:prstGeom>
              <a:solidFill>
                <a:srgbClr val="FFCC00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36" name="Знак умножения 35">
                <a:extLst>
                  <a:ext uri="{FF2B5EF4-FFF2-40B4-BE49-F238E27FC236}">
                    <a16:creationId xmlns:a16="http://schemas.microsoft.com/office/drawing/2014/main" id="{E76AC5AE-4A19-4D6D-A811-B1850B051E85}"/>
                  </a:ext>
                </a:extLst>
              </p:cNvPr>
              <p:cNvSpPr/>
              <p:nvPr/>
            </p:nvSpPr>
            <p:spPr>
              <a:xfrm>
                <a:off x="897294" y="2211355"/>
                <a:ext cx="561392" cy="561392"/>
              </a:xfrm>
              <a:prstGeom prst="mathMultiply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7ED5316-AF38-42A6-B15A-DB75181A93FC}"/>
                </a:ext>
              </a:extLst>
            </p:cNvPr>
            <p:cNvSpPr txBox="1"/>
            <p:nvPr/>
          </p:nvSpPr>
          <p:spPr>
            <a:xfrm>
              <a:off x="1576874" y="2234230"/>
              <a:ext cx="20371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800" dirty="0"/>
                <a:t>MAIN.PY</a:t>
              </a:r>
              <a:endParaRPr lang="ru-RU" sz="2800" dirty="0"/>
            </a:p>
          </p:txBody>
        </p:sp>
      </p:grpSp>
      <p:grpSp>
        <p:nvGrpSpPr>
          <p:cNvPr id="8" name="Рисунок 6" descr="Буфер обмена со смешанным содержимым со сплошной заливкой">
            <a:extLst>
              <a:ext uri="{FF2B5EF4-FFF2-40B4-BE49-F238E27FC236}">
                <a16:creationId xmlns:a16="http://schemas.microsoft.com/office/drawing/2014/main" id="{A328A1CF-ECE9-4970-8593-0D3D3A38BF4D}"/>
              </a:ext>
            </a:extLst>
          </p:cNvPr>
          <p:cNvGrpSpPr/>
          <p:nvPr/>
        </p:nvGrpSpPr>
        <p:grpSpPr>
          <a:xfrm>
            <a:off x="11043427" y="638163"/>
            <a:ext cx="801329" cy="801329"/>
            <a:chOff x="11043427" y="638163"/>
            <a:chExt cx="801329" cy="801329"/>
          </a:xfrm>
        </p:grpSpPr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id="{27EA9648-0206-455A-AAC3-29339ECB099C}"/>
                </a:ext>
              </a:extLst>
            </p:cNvPr>
            <p:cNvSpPr/>
            <p:nvPr/>
          </p:nvSpPr>
          <p:spPr>
            <a:xfrm>
              <a:off x="11185329" y="704940"/>
              <a:ext cx="517524" cy="667774"/>
            </a:xfrm>
            <a:custGeom>
              <a:avLst/>
              <a:gdLst>
                <a:gd name="connsiteX0" fmla="*/ 50083 w 517524"/>
                <a:gd name="connsiteY0" fmla="*/ 100166 h 667774"/>
                <a:gd name="connsiteX1" fmla="*/ 141902 w 517524"/>
                <a:gd name="connsiteY1" fmla="*/ 100166 h 667774"/>
                <a:gd name="connsiteX2" fmla="*/ 141902 w 517524"/>
                <a:gd name="connsiteY2" fmla="*/ 150249 h 667774"/>
                <a:gd name="connsiteX3" fmla="*/ 375623 w 517524"/>
                <a:gd name="connsiteY3" fmla="*/ 150249 h 667774"/>
                <a:gd name="connsiteX4" fmla="*/ 375623 w 517524"/>
                <a:gd name="connsiteY4" fmla="*/ 100166 h 667774"/>
                <a:gd name="connsiteX5" fmla="*/ 467442 w 517524"/>
                <a:gd name="connsiteY5" fmla="*/ 100166 h 667774"/>
                <a:gd name="connsiteX6" fmla="*/ 467442 w 517524"/>
                <a:gd name="connsiteY6" fmla="*/ 617691 h 667774"/>
                <a:gd name="connsiteX7" fmla="*/ 50083 w 517524"/>
                <a:gd name="connsiteY7" fmla="*/ 617691 h 667774"/>
                <a:gd name="connsiteX8" fmla="*/ 50083 w 517524"/>
                <a:gd name="connsiteY8" fmla="*/ 100166 h 667774"/>
                <a:gd name="connsiteX9" fmla="*/ 259597 w 517524"/>
                <a:gd name="connsiteY9" fmla="*/ 33389 h 667774"/>
                <a:gd name="connsiteX10" fmla="*/ 283804 w 517524"/>
                <a:gd name="connsiteY10" fmla="*/ 58430 h 667774"/>
                <a:gd name="connsiteX11" fmla="*/ 258762 w 517524"/>
                <a:gd name="connsiteY11" fmla="*/ 83472 h 667774"/>
                <a:gd name="connsiteX12" fmla="*/ 233721 w 517524"/>
                <a:gd name="connsiteY12" fmla="*/ 58430 h 667774"/>
                <a:gd name="connsiteX13" fmla="*/ 259597 w 517524"/>
                <a:gd name="connsiteY13" fmla="*/ 33389 h 667774"/>
                <a:gd name="connsiteX14" fmla="*/ 0 w 517524"/>
                <a:gd name="connsiteY14" fmla="*/ 83472 h 667774"/>
                <a:gd name="connsiteX15" fmla="*/ 0 w 517524"/>
                <a:gd name="connsiteY15" fmla="*/ 634385 h 667774"/>
                <a:gd name="connsiteX16" fmla="*/ 33389 w 517524"/>
                <a:gd name="connsiteY16" fmla="*/ 667774 h 667774"/>
                <a:gd name="connsiteX17" fmla="*/ 484136 w 517524"/>
                <a:gd name="connsiteY17" fmla="*/ 667774 h 667774"/>
                <a:gd name="connsiteX18" fmla="*/ 517525 w 517524"/>
                <a:gd name="connsiteY18" fmla="*/ 634385 h 667774"/>
                <a:gd name="connsiteX19" fmla="*/ 517525 w 517524"/>
                <a:gd name="connsiteY19" fmla="*/ 83472 h 667774"/>
                <a:gd name="connsiteX20" fmla="*/ 484136 w 517524"/>
                <a:gd name="connsiteY20" fmla="*/ 50083 h 667774"/>
                <a:gd name="connsiteX21" fmla="*/ 342234 w 517524"/>
                <a:gd name="connsiteY21" fmla="*/ 50083 h 667774"/>
                <a:gd name="connsiteX22" fmla="*/ 342234 w 517524"/>
                <a:gd name="connsiteY22" fmla="*/ 33389 h 667774"/>
                <a:gd name="connsiteX23" fmla="*/ 308846 w 517524"/>
                <a:gd name="connsiteY23" fmla="*/ 0 h 667774"/>
                <a:gd name="connsiteX24" fmla="*/ 208679 w 517524"/>
                <a:gd name="connsiteY24" fmla="*/ 0 h 667774"/>
                <a:gd name="connsiteX25" fmla="*/ 175291 w 517524"/>
                <a:gd name="connsiteY25" fmla="*/ 33389 h 667774"/>
                <a:gd name="connsiteX26" fmla="*/ 175291 w 517524"/>
                <a:gd name="connsiteY26" fmla="*/ 50083 h 667774"/>
                <a:gd name="connsiteX27" fmla="*/ 33389 w 517524"/>
                <a:gd name="connsiteY27" fmla="*/ 50083 h 667774"/>
                <a:gd name="connsiteX28" fmla="*/ 0 w 517524"/>
                <a:gd name="connsiteY28" fmla="*/ 83472 h 667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7524" h="667774">
                  <a:moveTo>
                    <a:pt x="50083" y="100166"/>
                  </a:moveTo>
                  <a:lnTo>
                    <a:pt x="141902" y="100166"/>
                  </a:lnTo>
                  <a:lnTo>
                    <a:pt x="141902" y="150249"/>
                  </a:lnTo>
                  <a:lnTo>
                    <a:pt x="375623" y="150249"/>
                  </a:lnTo>
                  <a:lnTo>
                    <a:pt x="375623" y="100166"/>
                  </a:lnTo>
                  <a:lnTo>
                    <a:pt x="467442" y="100166"/>
                  </a:lnTo>
                  <a:lnTo>
                    <a:pt x="467442" y="617691"/>
                  </a:lnTo>
                  <a:lnTo>
                    <a:pt x="50083" y="617691"/>
                  </a:lnTo>
                  <a:lnTo>
                    <a:pt x="50083" y="100166"/>
                  </a:lnTo>
                  <a:close/>
                  <a:moveTo>
                    <a:pt x="259597" y="33389"/>
                  </a:moveTo>
                  <a:cubicBezTo>
                    <a:pt x="272953" y="33389"/>
                    <a:pt x="283804" y="45075"/>
                    <a:pt x="283804" y="58430"/>
                  </a:cubicBezTo>
                  <a:cubicBezTo>
                    <a:pt x="283804" y="72620"/>
                    <a:pt x="272953" y="83472"/>
                    <a:pt x="258762" y="83472"/>
                  </a:cubicBezTo>
                  <a:cubicBezTo>
                    <a:pt x="244572" y="83472"/>
                    <a:pt x="233721" y="72620"/>
                    <a:pt x="233721" y="58430"/>
                  </a:cubicBezTo>
                  <a:cubicBezTo>
                    <a:pt x="233721" y="44240"/>
                    <a:pt x="244572" y="33389"/>
                    <a:pt x="259597" y="33389"/>
                  </a:cubicBezTo>
                  <a:close/>
                  <a:moveTo>
                    <a:pt x="0" y="83472"/>
                  </a:moveTo>
                  <a:lnTo>
                    <a:pt x="0" y="634385"/>
                  </a:lnTo>
                  <a:cubicBezTo>
                    <a:pt x="0" y="652749"/>
                    <a:pt x="15025" y="667774"/>
                    <a:pt x="33389" y="667774"/>
                  </a:cubicBezTo>
                  <a:lnTo>
                    <a:pt x="484136" y="667774"/>
                  </a:lnTo>
                  <a:cubicBezTo>
                    <a:pt x="502500" y="667774"/>
                    <a:pt x="517525" y="652749"/>
                    <a:pt x="517525" y="634385"/>
                  </a:cubicBezTo>
                  <a:lnTo>
                    <a:pt x="517525" y="83472"/>
                  </a:lnTo>
                  <a:cubicBezTo>
                    <a:pt x="517525" y="65108"/>
                    <a:pt x="502500" y="50083"/>
                    <a:pt x="484136" y="50083"/>
                  </a:cubicBezTo>
                  <a:lnTo>
                    <a:pt x="342234" y="50083"/>
                  </a:lnTo>
                  <a:lnTo>
                    <a:pt x="342234" y="33389"/>
                  </a:lnTo>
                  <a:cubicBezTo>
                    <a:pt x="342234" y="15025"/>
                    <a:pt x="327209" y="0"/>
                    <a:pt x="308846" y="0"/>
                  </a:cubicBezTo>
                  <a:lnTo>
                    <a:pt x="208679" y="0"/>
                  </a:lnTo>
                  <a:cubicBezTo>
                    <a:pt x="190316" y="0"/>
                    <a:pt x="175291" y="15025"/>
                    <a:pt x="175291" y="33389"/>
                  </a:cubicBezTo>
                  <a:lnTo>
                    <a:pt x="175291" y="50083"/>
                  </a:lnTo>
                  <a:lnTo>
                    <a:pt x="33389" y="50083"/>
                  </a:lnTo>
                  <a:cubicBezTo>
                    <a:pt x="15025" y="50083"/>
                    <a:pt x="0" y="65108"/>
                    <a:pt x="0" y="83472"/>
                  </a:cubicBezTo>
                  <a:close/>
                </a:path>
              </a:pathLst>
            </a:custGeom>
            <a:solidFill>
              <a:srgbClr val="E42A24"/>
            </a:solidFill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472FB64A-6949-46BD-80C4-95663795079B}"/>
                </a:ext>
              </a:extLst>
            </p:cNvPr>
            <p:cNvSpPr/>
            <p:nvPr/>
          </p:nvSpPr>
          <p:spPr>
            <a:xfrm>
              <a:off x="11501687" y="1096423"/>
              <a:ext cx="85141" cy="85141"/>
            </a:xfrm>
            <a:custGeom>
              <a:avLst/>
              <a:gdLst>
                <a:gd name="connsiteX0" fmla="*/ 25042 w 85141"/>
                <a:gd name="connsiteY0" fmla="*/ 42571 h 85141"/>
                <a:gd name="connsiteX1" fmla="*/ 0 w 85141"/>
                <a:gd name="connsiteY1" fmla="*/ 66777 h 85141"/>
                <a:gd name="connsiteX2" fmla="*/ 18364 w 85141"/>
                <a:gd name="connsiteY2" fmla="*/ 85141 h 85141"/>
                <a:gd name="connsiteX3" fmla="*/ 42571 w 85141"/>
                <a:gd name="connsiteY3" fmla="*/ 60100 h 85141"/>
                <a:gd name="connsiteX4" fmla="*/ 66777 w 85141"/>
                <a:gd name="connsiteY4" fmla="*/ 85141 h 85141"/>
                <a:gd name="connsiteX5" fmla="*/ 85141 w 85141"/>
                <a:gd name="connsiteY5" fmla="*/ 66777 h 85141"/>
                <a:gd name="connsiteX6" fmla="*/ 60100 w 85141"/>
                <a:gd name="connsiteY6" fmla="*/ 42571 h 85141"/>
                <a:gd name="connsiteX7" fmla="*/ 85141 w 85141"/>
                <a:gd name="connsiteY7" fmla="*/ 18364 h 85141"/>
                <a:gd name="connsiteX8" fmla="*/ 66777 w 85141"/>
                <a:gd name="connsiteY8" fmla="*/ 0 h 85141"/>
                <a:gd name="connsiteX9" fmla="*/ 42571 w 85141"/>
                <a:gd name="connsiteY9" fmla="*/ 25042 h 85141"/>
                <a:gd name="connsiteX10" fmla="*/ 18364 w 85141"/>
                <a:gd name="connsiteY10" fmla="*/ 0 h 85141"/>
                <a:gd name="connsiteX11" fmla="*/ 0 w 85141"/>
                <a:gd name="connsiteY11" fmla="*/ 18364 h 85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141" h="85141">
                  <a:moveTo>
                    <a:pt x="25042" y="42571"/>
                  </a:moveTo>
                  <a:lnTo>
                    <a:pt x="0" y="66777"/>
                  </a:lnTo>
                  <a:lnTo>
                    <a:pt x="18364" y="85141"/>
                  </a:lnTo>
                  <a:lnTo>
                    <a:pt x="42571" y="60100"/>
                  </a:lnTo>
                  <a:lnTo>
                    <a:pt x="66777" y="85141"/>
                  </a:lnTo>
                  <a:lnTo>
                    <a:pt x="85141" y="66777"/>
                  </a:lnTo>
                  <a:lnTo>
                    <a:pt x="60100" y="42571"/>
                  </a:lnTo>
                  <a:lnTo>
                    <a:pt x="85141" y="18364"/>
                  </a:lnTo>
                  <a:lnTo>
                    <a:pt x="66777" y="0"/>
                  </a:lnTo>
                  <a:lnTo>
                    <a:pt x="42571" y="25042"/>
                  </a:lnTo>
                  <a:lnTo>
                    <a:pt x="18364" y="0"/>
                  </a:lnTo>
                  <a:lnTo>
                    <a:pt x="0" y="18364"/>
                  </a:lnTo>
                  <a:close/>
                </a:path>
              </a:pathLst>
            </a:custGeom>
            <a:solidFill>
              <a:srgbClr val="E42A24"/>
            </a:solidFill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392ABC80-FB73-44EA-9DAB-69348BFEA211}"/>
                </a:ext>
              </a:extLst>
            </p:cNvPr>
            <p:cNvSpPr/>
            <p:nvPr/>
          </p:nvSpPr>
          <p:spPr>
            <a:xfrm>
              <a:off x="11501687" y="1196589"/>
              <a:ext cx="85141" cy="85141"/>
            </a:xfrm>
            <a:custGeom>
              <a:avLst/>
              <a:gdLst>
                <a:gd name="connsiteX0" fmla="*/ 0 w 85141"/>
                <a:gd name="connsiteY0" fmla="*/ 18364 h 85141"/>
                <a:gd name="connsiteX1" fmla="*/ 25042 w 85141"/>
                <a:gd name="connsiteY1" fmla="*/ 42571 h 85141"/>
                <a:gd name="connsiteX2" fmla="*/ 0 w 85141"/>
                <a:gd name="connsiteY2" fmla="*/ 66777 h 85141"/>
                <a:gd name="connsiteX3" fmla="*/ 18364 w 85141"/>
                <a:gd name="connsiteY3" fmla="*/ 85141 h 85141"/>
                <a:gd name="connsiteX4" fmla="*/ 42571 w 85141"/>
                <a:gd name="connsiteY4" fmla="*/ 60100 h 85141"/>
                <a:gd name="connsiteX5" fmla="*/ 66777 w 85141"/>
                <a:gd name="connsiteY5" fmla="*/ 85141 h 85141"/>
                <a:gd name="connsiteX6" fmla="*/ 85141 w 85141"/>
                <a:gd name="connsiteY6" fmla="*/ 66777 h 85141"/>
                <a:gd name="connsiteX7" fmla="*/ 60100 w 85141"/>
                <a:gd name="connsiteY7" fmla="*/ 42571 h 85141"/>
                <a:gd name="connsiteX8" fmla="*/ 85141 w 85141"/>
                <a:gd name="connsiteY8" fmla="*/ 18364 h 85141"/>
                <a:gd name="connsiteX9" fmla="*/ 66777 w 85141"/>
                <a:gd name="connsiteY9" fmla="*/ 0 h 85141"/>
                <a:gd name="connsiteX10" fmla="*/ 42571 w 85141"/>
                <a:gd name="connsiteY10" fmla="*/ 25042 h 85141"/>
                <a:gd name="connsiteX11" fmla="*/ 18364 w 85141"/>
                <a:gd name="connsiteY11" fmla="*/ 0 h 85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141" h="85141">
                  <a:moveTo>
                    <a:pt x="0" y="18364"/>
                  </a:moveTo>
                  <a:lnTo>
                    <a:pt x="25042" y="42571"/>
                  </a:lnTo>
                  <a:lnTo>
                    <a:pt x="0" y="66777"/>
                  </a:lnTo>
                  <a:lnTo>
                    <a:pt x="18364" y="85141"/>
                  </a:lnTo>
                  <a:lnTo>
                    <a:pt x="42571" y="60100"/>
                  </a:lnTo>
                  <a:lnTo>
                    <a:pt x="66777" y="85141"/>
                  </a:lnTo>
                  <a:lnTo>
                    <a:pt x="85141" y="66777"/>
                  </a:lnTo>
                  <a:lnTo>
                    <a:pt x="60100" y="42571"/>
                  </a:lnTo>
                  <a:lnTo>
                    <a:pt x="85141" y="18364"/>
                  </a:lnTo>
                  <a:lnTo>
                    <a:pt x="66777" y="0"/>
                  </a:lnTo>
                  <a:lnTo>
                    <a:pt x="42571" y="25042"/>
                  </a:lnTo>
                  <a:lnTo>
                    <a:pt x="18364" y="0"/>
                  </a:lnTo>
                  <a:close/>
                </a:path>
              </a:pathLst>
            </a:custGeom>
            <a:solidFill>
              <a:srgbClr val="E42A24"/>
            </a:solidFill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8F3927F7-579F-41BD-BE92-AEB196704AAF}"/>
                </a:ext>
              </a:extLst>
            </p:cNvPr>
            <p:cNvSpPr/>
            <p:nvPr/>
          </p:nvSpPr>
          <p:spPr>
            <a:xfrm>
              <a:off x="11285495" y="1122299"/>
              <a:ext cx="141902" cy="33388"/>
            </a:xfrm>
            <a:custGeom>
              <a:avLst/>
              <a:gdLst>
                <a:gd name="connsiteX0" fmla="*/ 0 w 141902"/>
                <a:gd name="connsiteY0" fmla="*/ 0 h 33388"/>
                <a:gd name="connsiteX1" fmla="*/ 141902 w 141902"/>
                <a:gd name="connsiteY1" fmla="*/ 0 h 33388"/>
                <a:gd name="connsiteX2" fmla="*/ 141902 w 141902"/>
                <a:gd name="connsiteY2" fmla="*/ 33389 h 33388"/>
                <a:gd name="connsiteX3" fmla="*/ 0 w 141902"/>
                <a:gd name="connsiteY3" fmla="*/ 33389 h 33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902" h="33388">
                  <a:moveTo>
                    <a:pt x="0" y="0"/>
                  </a:moveTo>
                  <a:lnTo>
                    <a:pt x="141902" y="0"/>
                  </a:lnTo>
                  <a:lnTo>
                    <a:pt x="141902" y="33389"/>
                  </a:lnTo>
                  <a:lnTo>
                    <a:pt x="0" y="33389"/>
                  </a:lnTo>
                  <a:close/>
                </a:path>
              </a:pathLst>
            </a:custGeom>
            <a:solidFill>
              <a:srgbClr val="E42A24"/>
            </a:solidFill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id="{5E2B7437-C34E-4858-8ED0-CBD937DE219F}"/>
                </a:ext>
              </a:extLst>
            </p:cNvPr>
            <p:cNvSpPr/>
            <p:nvPr/>
          </p:nvSpPr>
          <p:spPr>
            <a:xfrm>
              <a:off x="11285495" y="1222465"/>
              <a:ext cx="141902" cy="33388"/>
            </a:xfrm>
            <a:custGeom>
              <a:avLst/>
              <a:gdLst>
                <a:gd name="connsiteX0" fmla="*/ 0 w 141902"/>
                <a:gd name="connsiteY0" fmla="*/ 0 h 33388"/>
                <a:gd name="connsiteX1" fmla="*/ 141902 w 141902"/>
                <a:gd name="connsiteY1" fmla="*/ 0 h 33388"/>
                <a:gd name="connsiteX2" fmla="*/ 141902 w 141902"/>
                <a:gd name="connsiteY2" fmla="*/ 33389 h 33388"/>
                <a:gd name="connsiteX3" fmla="*/ 0 w 141902"/>
                <a:gd name="connsiteY3" fmla="*/ 33389 h 33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902" h="33388">
                  <a:moveTo>
                    <a:pt x="0" y="0"/>
                  </a:moveTo>
                  <a:lnTo>
                    <a:pt x="141902" y="0"/>
                  </a:lnTo>
                  <a:lnTo>
                    <a:pt x="141902" y="33389"/>
                  </a:lnTo>
                  <a:lnTo>
                    <a:pt x="0" y="33389"/>
                  </a:lnTo>
                  <a:close/>
                </a:path>
              </a:pathLst>
            </a:custGeom>
            <a:solidFill>
              <a:srgbClr val="E42A24"/>
            </a:solidFill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" name="Полилиния: фигура 37">
              <a:extLst>
                <a:ext uri="{FF2B5EF4-FFF2-40B4-BE49-F238E27FC236}">
                  <a16:creationId xmlns:a16="http://schemas.microsoft.com/office/drawing/2014/main" id="{B24A80B8-F482-4479-9668-5FDA48709066}"/>
                </a:ext>
              </a:extLst>
            </p:cNvPr>
            <p:cNvSpPr/>
            <p:nvPr/>
          </p:nvSpPr>
          <p:spPr>
            <a:xfrm>
              <a:off x="11285495" y="921967"/>
              <a:ext cx="141902" cy="33388"/>
            </a:xfrm>
            <a:custGeom>
              <a:avLst/>
              <a:gdLst>
                <a:gd name="connsiteX0" fmla="*/ 0 w 141902"/>
                <a:gd name="connsiteY0" fmla="*/ 0 h 33388"/>
                <a:gd name="connsiteX1" fmla="*/ 141902 w 141902"/>
                <a:gd name="connsiteY1" fmla="*/ 0 h 33388"/>
                <a:gd name="connsiteX2" fmla="*/ 141902 w 141902"/>
                <a:gd name="connsiteY2" fmla="*/ 33389 h 33388"/>
                <a:gd name="connsiteX3" fmla="*/ 0 w 141902"/>
                <a:gd name="connsiteY3" fmla="*/ 33389 h 33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902" h="33388">
                  <a:moveTo>
                    <a:pt x="0" y="0"/>
                  </a:moveTo>
                  <a:lnTo>
                    <a:pt x="141902" y="0"/>
                  </a:lnTo>
                  <a:lnTo>
                    <a:pt x="141902" y="33389"/>
                  </a:lnTo>
                  <a:lnTo>
                    <a:pt x="0" y="33389"/>
                  </a:lnTo>
                  <a:close/>
                </a:path>
              </a:pathLst>
            </a:custGeom>
            <a:solidFill>
              <a:srgbClr val="E42A24"/>
            </a:solidFill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" name="Полилиния: фигура 38">
              <a:extLst>
                <a:ext uri="{FF2B5EF4-FFF2-40B4-BE49-F238E27FC236}">
                  <a16:creationId xmlns:a16="http://schemas.microsoft.com/office/drawing/2014/main" id="{ECA55313-5D75-4F5E-8051-4FE6F7E748C6}"/>
                </a:ext>
              </a:extLst>
            </p:cNvPr>
            <p:cNvSpPr/>
            <p:nvPr/>
          </p:nvSpPr>
          <p:spPr>
            <a:xfrm>
              <a:off x="11285495" y="1022133"/>
              <a:ext cx="141902" cy="33388"/>
            </a:xfrm>
            <a:custGeom>
              <a:avLst/>
              <a:gdLst>
                <a:gd name="connsiteX0" fmla="*/ 0 w 141902"/>
                <a:gd name="connsiteY0" fmla="*/ 0 h 33388"/>
                <a:gd name="connsiteX1" fmla="*/ 141902 w 141902"/>
                <a:gd name="connsiteY1" fmla="*/ 0 h 33388"/>
                <a:gd name="connsiteX2" fmla="*/ 141902 w 141902"/>
                <a:gd name="connsiteY2" fmla="*/ 33389 h 33388"/>
                <a:gd name="connsiteX3" fmla="*/ 0 w 141902"/>
                <a:gd name="connsiteY3" fmla="*/ 33389 h 33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902" h="33388">
                  <a:moveTo>
                    <a:pt x="0" y="0"/>
                  </a:moveTo>
                  <a:lnTo>
                    <a:pt x="141902" y="0"/>
                  </a:lnTo>
                  <a:lnTo>
                    <a:pt x="141902" y="33389"/>
                  </a:lnTo>
                  <a:lnTo>
                    <a:pt x="0" y="33389"/>
                  </a:lnTo>
                  <a:close/>
                </a:path>
              </a:pathLst>
            </a:custGeom>
            <a:solidFill>
              <a:srgbClr val="E42A24"/>
            </a:solidFill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" name="Полилиния: фигура 39">
              <a:extLst>
                <a:ext uri="{FF2B5EF4-FFF2-40B4-BE49-F238E27FC236}">
                  <a16:creationId xmlns:a16="http://schemas.microsoft.com/office/drawing/2014/main" id="{84157AB4-BAF4-4306-92E7-D143871F3E78}"/>
                </a:ext>
              </a:extLst>
            </p:cNvPr>
            <p:cNvSpPr/>
            <p:nvPr/>
          </p:nvSpPr>
          <p:spPr>
            <a:xfrm>
              <a:off x="11484992" y="886074"/>
              <a:ext cx="111852" cy="90149"/>
            </a:xfrm>
            <a:custGeom>
              <a:avLst/>
              <a:gdLst>
                <a:gd name="connsiteX0" fmla="*/ 0 w 111852"/>
                <a:gd name="connsiteY0" fmla="*/ 50918 h 90149"/>
                <a:gd name="connsiteX1" fmla="*/ 17529 w 111852"/>
                <a:gd name="connsiteY1" fmla="*/ 33389 h 90149"/>
                <a:gd name="connsiteX2" fmla="*/ 39232 w 111852"/>
                <a:gd name="connsiteY2" fmla="*/ 55091 h 90149"/>
                <a:gd name="connsiteX3" fmla="*/ 94323 w 111852"/>
                <a:gd name="connsiteY3" fmla="*/ 0 h 90149"/>
                <a:gd name="connsiteX4" fmla="*/ 111852 w 111852"/>
                <a:gd name="connsiteY4" fmla="*/ 17529 h 90149"/>
                <a:gd name="connsiteX5" fmla="*/ 39232 w 111852"/>
                <a:gd name="connsiteY5" fmla="*/ 90150 h 90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852" h="90149">
                  <a:moveTo>
                    <a:pt x="0" y="50918"/>
                  </a:moveTo>
                  <a:lnTo>
                    <a:pt x="17529" y="33389"/>
                  </a:lnTo>
                  <a:lnTo>
                    <a:pt x="39232" y="55091"/>
                  </a:lnTo>
                  <a:lnTo>
                    <a:pt x="94323" y="0"/>
                  </a:lnTo>
                  <a:lnTo>
                    <a:pt x="111852" y="17529"/>
                  </a:lnTo>
                  <a:lnTo>
                    <a:pt x="39232" y="90150"/>
                  </a:lnTo>
                  <a:close/>
                </a:path>
              </a:pathLst>
            </a:custGeom>
            <a:solidFill>
              <a:srgbClr val="E42A24"/>
            </a:solidFill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" name="Полилиния: фигура 40">
              <a:extLst>
                <a:ext uri="{FF2B5EF4-FFF2-40B4-BE49-F238E27FC236}">
                  <a16:creationId xmlns:a16="http://schemas.microsoft.com/office/drawing/2014/main" id="{3ADAED29-608C-4D19-ABDE-22BF44FDA51C}"/>
                </a:ext>
              </a:extLst>
            </p:cNvPr>
            <p:cNvSpPr/>
            <p:nvPr/>
          </p:nvSpPr>
          <p:spPr>
            <a:xfrm>
              <a:off x="11484992" y="986240"/>
              <a:ext cx="111852" cy="90149"/>
            </a:xfrm>
            <a:custGeom>
              <a:avLst/>
              <a:gdLst>
                <a:gd name="connsiteX0" fmla="*/ 0 w 111852"/>
                <a:gd name="connsiteY0" fmla="*/ 50918 h 90149"/>
                <a:gd name="connsiteX1" fmla="*/ 17529 w 111852"/>
                <a:gd name="connsiteY1" fmla="*/ 33389 h 90149"/>
                <a:gd name="connsiteX2" fmla="*/ 39232 w 111852"/>
                <a:gd name="connsiteY2" fmla="*/ 55091 h 90149"/>
                <a:gd name="connsiteX3" fmla="*/ 94323 w 111852"/>
                <a:gd name="connsiteY3" fmla="*/ 0 h 90149"/>
                <a:gd name="connsiteX4" fmla="*/ 111852 w 111852"/>
                <a:gd name="connsiteY4" fmla="*/ 17529 h 90149"/>
                <a:gd name="connsiteX5" fmla="*/ 39232 w 111852"/>
                <a:gd name="connsiteY5" fmla="*/ 90150 h 90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852" h="90149">
                  <a:moveTo>
                    <a:pt x="0" y="50918"/>
                  </a:moveTo>
                  <a:lnTo>
                    <a:pt x="17529" y="33389"/>
                  </a:lnTo>
                  <a:lnTo>
                    <a:pt x="39232" y="55091"/>
                  </a:lnTo>
                  <a:lnTo>
                    <a:pt x="94323" y="0"/>
                  </a:lnTo>
                  <a:lnTo>
                    <a:pt x="111852" y="17529"/>
                  </a:lnTo>
                  <a:lnTo>
                    <a:pt x="39232" y="90150"/>
                  </a:lnTo>
                  <a:close/>
                </a:path>
              </a:pathLst>
            </a:custGeom>
            <a:solidFill>
              <a:srgbClr val="E42A24"/>
            </a:solidFill>
            <a:ln w="83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F707169D-F757-40BA-B63A-AAE6EDE6104E}"/>
              </a:ext>
            </a:extLst>
          </p:cNvPr>
          <p:cNvGrpSpPr/>
          <p:nvPr/>
        </p:nvGrpSpPr>
        <p:grpSpPr>
          <a:xfrm>
            <a:off x="7725747" y="4341431"/>
            <a:ext cx="2775857" cy="679580"/>
            <a:chOff x="838200" y="2152261"/>
            <a:chExt cx="2775857" cy="679580"/>
          </a:xfrm>
        </p:grpSpPr>
        <p:grpSp>
          <p:nvGrpSpPr>
            <p:cNvPr id="45" name="Группа 44">
              <a:extLst>
                <a:ext uri="{FF2B5EF4-FFF2-40B4-BE49-F238E27FC236}">
                  <a16:creationId xmlns:a16="http://schemas.microsoft.com/office/drawing/2014/main" id="{4CB4624B-66A0-4766-A85A-8923F2DE33B4}"/>
                </a:ext>
              </a:extLst>
            </p:cNvPr>
            <p:cNvGrpSpPr/>
            <p:nvPr/>
          </p:nvGrpSpPr>
          <p:grpSpPr>
            <a:xfrm>
              <a:off x="838200" y="2152261"/>
              <a:ext cx="679580" cy="679580"/>
              <a:chOff x="838200" y="2152261"/>
              <a:chExt cx="679580" cy="679580"/>
            </a:xfrm>
          </p:grpSpPr>
          <p:sp>
            <p:nvSpPr>
              <p:cNvPr id="47" name="Овал 46">
                <a:extLst>
                  <a:ext uri="{FF2B5EF4-FFF2-40B4-BE49-F238E27FC236}">
                    <a16:creationId xmlns:a16="http://schemas.microsoft.com/office/drawing/2014/main" id="{0AC4C604-B4FE-4A7E-BEB5-3D63C0478236}"/>
                  </a:ext>
                </a:extLst>
              </p:cNvPr>
              <p:cNvSpPr/>
              <p:nvPr/>
            </p:nvSpPr>
            <p:spPr>
              <a:xfrm>
                <a:off x="838200" y="2152261"/>
                <a:ext cx="679580" cy="679580"/>
              </a:xfrm>
              <a:prstGeom prst="ellipse">
                <a:avLst/>
              </a:prstGeom>
              <a:solidFill>
                <a:srgbClr val="FFCC00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48" name="Знак умножения 47">
                <a:extLst>
                  <a:ext uri="{FF2B5EF4-FFF2-40B4-BE49-F238E27FC236}">
                    <a16:creationId xmlns:a16="http://schemas.microsoft.com/office/drawing/2014/main" id="{36500613-86EC-4C63-A526-2354C733EB3A}"/>
                  </a:ext>
                </a:extLst>
              </p:cNvPr>
              <p:cNvSpPr/>
              <p:nvPr/>
            </p:nvSpPr>
            <p:spPr>
              <a:xfrm>
                <a:off x="897294" y="2211355"/>
                <a:ext cx="561392" cy="561392"/>
              </a:xfrm>
              <a:prstGeom prst="mathMultiply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282C2F4-3344-42C1-8ABC-DA6808158EC6}"/>
                </a:ext>
              </a:extLst>
            </p:cNvPr>
            <p:cNvSpPr txBox="1"/>
            <p:nvPr/>
          </p:nvSpPr>
          <p:spPr>
            <a:xfrm>
              <a:off x="1576874" y="2234230"/>
              <a:ext cx="20371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800" dirty="0"/>
                <a:t>CONSTS.PY</a:t>
              </a:r>
              <a:endParaRPr lang="ru-RU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90815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2FE50-73E2-4C22-BE1F-E24C68BDB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Доработки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ACDDB45-DF1A-46DC-BAB4-CD37B5C97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5A38E-8480-4277-B0E1-096D9376A2C6}" type="slidenum">
              <a:rPr lang="ru-RU" smtClean="0"/>
              <a:t>6</a:t>
            </a:fld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ED8958B-2947-4C05-9A21-F0BD1BF842C7}"/>
              </a:ext>
            </a:extLst>
          </p:cNvPr>
          <p:cNvSpPr/>
          <p:nvPr/>
        </p:nvSpPr>
        <p:spPr>
          <a:xfrm>
            <a:off x="300369" y="1453659"/>
            <a:ext cx="7200000" cy="75600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5884F70-1506-4FFC-92A6-828F751A8074}"/>
              </a:ext>
            </a:extLst>
          </p:cNvPr>
          <p:cNvSpPr/>
          <p:nvPr/>
        </p:nvSpPr>
        <p:spPr>
          <a:xfrm>
            <a:off x="2161868" y="6721475"/>
            <a:ext cx="7868264" cy="136525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0" name="Рисунок 49" descr="Линейный график со сплошной заливкой">
            <a:extLst>
              <a:ext uri="{FF2B5EF4-FFF2-40B4-BE49-F238E27FC236}">
                <a16:creationId xmlns:a16="http://schemas.microsoft.com/office/drawing/2014/main" id="{7920DF41-82E3-4E71-928E-47B1E73BE5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4800" y="637200"/>
            <a:ext cx="914400" cy="914400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26948429-5A43-44D5-96A6-2870D68A6853}"/>
              </a:ext>
            </a:extLst>
          </p:cNvPr>
          <p:cNvSpPr txBox="1"/>
          <p:nvPr/>
        </p:nvSpPr>
        <p:spPr>
          <a:xfrm>
            <a:off x="370439" y="2000816"/>
            <a:ext cx="11474318" cy="369332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ru-RU" dirty="0"/>
              <a:t>👍 Оптимизация вычислений			👍 Улучшение дизайна</a:t>
            </a:r>
          </a:p>
        </p:txBody>
      </p:sp>
      <p:pic>
        <p:nvPicPr>
          <p:cNvPr id="58" name="pygame window 2021-03-07 16-48-14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CA6CD4F1-8B65-4400-9ACF-45CA60BF96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24134" y="2680276"/>
            <a:ext cx="6966928" cy="3713987"/>
          </a:xfrm>
          <a:prstGeom prst="rect">
            <a:avLst/>
          </a:prstGeom>
          <a:effectLst>
            <a:outerShdw blurRad="190500" algn="ctr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2855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14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44FC50-5CC2-4D00-900D-40AE64698A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467" y="643467"/>
            <a:ext cx="5571065" cy="5571065"/>
          </a:xfrm>
          <a:prstGeom prst="rect">
            <a:avLst/>
          </a:prstGeom>
          <a:ln>
            <a:noFill/>
          </a:ln>
        </p:spPr>
      </p:pic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CA5F4B0-544C-4AC3-8560-642D2CBC3985}"/>
              </a:ext>
            </a:extLst>
          </p:cNvPr>
          <p:cNvSpPr/>
          <p:nvPr/>
        </p:nvSpPr>
        <p:spPr>
          <a:xfrm>
            <a:off x="-1" y="6672517"/>
            <a:ext cx="12192000" cy="185483"/>
          </a:xfrm>
          <a:prstGeom prst="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2953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Bahnschrift Light"/>
        <a:ea typeface=""/>
        <a:cs typeface=""/>
      </a:majorFont>
      <a:minorFont>
        <a:latin typeface="Bahnschrif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6A18179DF4B19E44947A30A3860C26F3" ma:contentTypeVersion="10" ma:contentTypeDescription="Создание документа." ma:contentTypeScope="" ma:versionID="42ea074c7d452b10f6605d87c3655f56">
  <xsd:schema xmlns:xsd="http://www.w3.org/2001/XMLSchema" xmlns:xs="http://www.w3.org/2001/XMLSchema" xmlns:p="http://schemas.microsoft.com/office/2006/metadata/properties" xmlns:ns3="3944c088-9a09-4e6c-93dc-1a77ddb40b98" xmlns:ns4="22e7b128-ab2f-44ca-b76d-80769e7e7782" targetNamespace="http://schemas.microsoft.com/office/2006/metadata/properties" ma:root="true" ma:fieldsID="37089d232768029002c3d4297890f269" ns3:_="" ns4:_="">
    <xsd:import namespace="3944c088-9a09-4e6c-93dc-1a77ddb40b98"/>
    <xsd:import namespace="22e7b128-ab2f-44ca-b76d-80769e7e778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44c088-9a09-4e6c-93dc-1a77ddb40b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e7b128-ab2f-44ca-b76d-80769e7e778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Хэш подсказки о совместном доступе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C65E574-1138-42D4-B202-019F0ED969CB}">
  <ds:schemaRefs>
    <ds:schemaRef ds:uri="22e7b128-ab2f-44ca-b76d-80769e7e7782"/>
    <ds:schemaRef ds:uri="3944c088-9a09-4e6c-93dc-1a77ddb40b9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CA43D6E-9EBD-4AB0-A49C-7BDA48C54E5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B5781FD-314F-42A6-B12D-10BBAD69847C}">
  <ds:schemaRefs>
    <ds:schemaRef ds:uri="22e7b128-ab2f-44ca-b76d-80769e7e7782"/>
    <ds:schemaRef ds:uri="3944c088-9a09-4e6c-93dc-1a77ddb40b9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1404</TotalTime>
  <Words>98</Words>
  <Application>Microsoft Office PowerPoint</Application>
  <PresentationFormat>Широкоэкранный</PresentationFormat>
  <Paragraphs>47</Paragraphs>
  <Slides>7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Bahnschrift Light</vt:lpstr>
      <vt:lpstr>Calibri</vt:lpstr>
      <vt:lpstr>Office Theme</vt:lpstr>
      <vt:lpstr>Проект «искусственная жизнь» с использованием библиотеки PyGame</vt:lpstr>
      <vt:lpstr>Цель проекта</vt:lpstr>
      <vt:lpstr>Клеточные автоматы</vt:lpstr>
      <vt:lpstr>Работа клеток</vt:lpstr>
      <vt:lpstr>Структура</vt:lpstr>
      <vt:lpstr>Доработки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Пантелеев Матвей Дмитриевич</dc:creator>
  <cp:lastModifiedBy>Матвей Пантелеев</cp:lastModifiedBy>
  <cp:revision>28</cp:revision>
  <dcterms:created xsi:type="dcterms:W3CDTF">2021-01-26T12:05:12Z</dcterms:created>
  <dcterms:modified xsi:type="dcterms:W3CDTF">2021-03-07T12:36:42Z</dcterms:modified>
</cp:coreProperties>
</file>